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5" r:id="rId4"/>
    <p:sldId id="266" r:id="rId5"/>
    <p:sldId id="257" r:id="rId6"/>
    <p:sldId id="258" r:id="rId7"/>
    <p:sldId id="259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3128"/>
    <a:srgbClr val="722A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671" autoAdjust="0"/>
  </p:normalViewPr>
  <p:slideViewPr>
    <p:cSldViewPr>
      <p:cViewPr>
        <p:scale>
          <a:sx n="100" d="100"/>
          <a:sy n="100" d="100"/>
        </p:scale>
        <p:origin x="-516" y="-72"/>
      </p:cViewPr>
      <p:guideLst>
        <p:guide orient="horz" pos="300"/>
        <p:guide pos="56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8653510619096323E-2"/>
          <c:w val="0.95025481499206643"/>
          <c:h val="0.92995808515332012"/>
        </c:manualLayout>
      </c:layout>
      <c:area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2.1</c:v>
                </c:pt>
                <c:pt idx="2">
                  <c:v>4</c:v>
                </c:pt>
                <c:pt idx="3">
                  <c:v>8.3000000000000007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041472"/>
        <c:axId val="42130176"/>
      </c:areaChart>
      <c:catAx>
        <c:axId val="80041472"/>
        <c:scaling>
          <c:orientation val="minMax"/>
        </c:scaling>
        <c:delete val="1"/>
        <c:axPos val="b"/>
        <c:majorTickMark val="out"/>
        <c:minorTickMark val="none"/>
        <c:tickLblPos val="nextTo"/>
        <c:crossAx val="42130176"/>
        <c:crosses val="autoZero"/>
        <c:auto val="1"/>
        <c:lblAlgn val="ctr"/>
        <c:lblOffset val="100"/>
        <c:noMultiLvlLbl val="0"/>
      </c:catAx>
      <c:valAx>
        <c:axId val="4213017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0041472"/>
        <c:crosses val="autoZero"/>
        <c:crossBetween val="midCat"/>
      </c:valAx>
    </c:plotArea>
    <c:plotVisOnly val="1"/>
    <c:dispBlanksAs val="zero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B08EFA-02D5-4442-95EA-A247123CE15D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0"/>
      <dgm:spPr/>
    </dgm:pt>
    <dgm:pt modelId="{7E41E26B-9C37-496B-B7C7-671A62698F43}">
      <dgm:prSet phldrT="[Text]" phldr="1"/>
      <dgm:spPr/>
      <dgm:t>
        <a:bodyPr/>
        <a:lstStyle/>
        <a:p>
          <a:endParaRPr lang="fr-FR"/>
        </a:p>
      </dgm:t>
    </dgm:pt>
    <dgm:pt modelId="{C6046C63-59DF-42E9-B4C9-9BDA6C06BCE2}" type="parTrans" cxnId="{8AE9D4AA-8D92-4296-B02F-81B90E27297F}">
      <dgm:prSet/>
      <dgm:spPr/>
      <dgm:t>
        <a:bodyPr/>
        <a:lstStyle/>
        <a:p>
          <a:endParaRPr lang="fr-FR"/>
        </a:p>
      </dgm:t>
    </dgm:pt>
    <dgm:pt modelId="{E65C388C-BDFB-4C9A-91A3-7B2D05BCBC7F}" type="sibTrans" cxnId="{8AE9D4AA-8D92-4296-B02F-81B90E27297F}">
      <dgm:prSet/>
      <dgm:spPr/>
      <dgm:t>
        <a:bodyPr/>
        <a:lstStyle/>
        <a:p>
          <a:endParaRPr lang="fr-FR"/>
        </a:p>
      </dgm:t>
    </dgm:pt>
    <dgm:pt modelId="{D3DFC5C8-D13F-45AF-8D13-99E26A3FAF73}">
      <dgm:prSet phldrT="[Text]" phldr="1"/>
      <dgm:spPr/>
      <dgm:t>
        <a:bodyPr/>
        <a:lstStyle/>
        <a:p>
          <a:endParaRPr lang="fr-FR"/>
        </a:p>
      </dgm:t>
    </dgm:pt>
    <dgm:pt modelId="{A7B3615F-70ED-41C6-BFB4-BF7EC1BA355B}" type="parTrans" cxnId="{194071C2-A7DE-4F99-84A1-A33D8704B4A3}">
      <dgm:prSet/>
      <dgm:spPr/>
      <dgm:t>
        <a:bodyPr/>
        <a:lstStyle/>
        <a:p>
          <a:endParaRPr lang="fr-FR"/>
        </a:p>
      </dgm:t>
    </dgm:pt>
    <dgm:pt modelId="{57E2FAB3-8431-4D4C-A7EE-703FD3C71E1D}" type="sibTrans" cxnId="{194071C2-A7DE-4F99-84A1-A33D8704B4A3}">
      <dgm:prSet/>
      <dgm:spPr/>
      <dgm:t>
        <a:bodyPr/>
        <a:lstStyle/>
        <a:p>
          <a:endParaRPr lang="fr-FR"/>
        </a:p>
      </dgm:t>
    </dgm:pt>
    <dgm:pt modelId="{AA82BDC1-5B9E-4AEE-ADBA-00DF8FB23169}">
      <dgm:prSet phldrT="[Text]" phldr="1"/>
      <dgm:spPr/>
      <dgm:t>
        <a:bodyPr/>
        <a:lstStyle/>
        <a:p>
          <a:endParaRPr lang="fr-FR"/>
        </a:p>
      </dgm:t>
    </dgm:pt>
    <dgm:pt modelId="{37BD40B5-B274-42A8-8D67-8E7DB43E9889}" type="parTrans" cxnId="{2D971235-1BA9-4CA1-869B-3A65B1C7D24D}">
      <dgm:prSet/>
      <dgm:spPr/>
      <dgm:t>
        <a:bodyPr/>
        <a:lstStyle/>
        <a:p>
          <a:endParaRPr lang="fr-FR"/>
        </a:p>
      </dgm:t>
    </dgm:pt>
    <dgm:pt modelId="{0B550BE5-3F29-4D3A-BAE0-6B15C586F696}" type="sibTrans" cxnId="{2D971235-1BA9-4CA1-869B-3A65B1C7D24D}">
      <dgm:prSet/>
      <dgm:spPr/>
      <dgm:t>
        <a:bodyPr/>
        <a:lstStyle/>
        <a:p>
          <a:endParaRPr lang="fr-FR"/>
        </a:p>
      </dgm:t>
    </dgm:pt>
    <dgm:pt modelId="{BD5E5C91-61F1-423D-9C18-DFE35AB11E4E}" type="pres">
      <dgm:prSet presAssocID="{BDB08EFA-02D5-4442-95EA-A247123CE15D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2DC4181-CD03-436D-A21D-7A2455BB75E3}" type="pres">
      <dgm:prSet presAssocID="{7E41E26B-9C37-496B-B7C7-671A62698F43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6BF9F42-41DB-405E-973F-21006FD0644A}" type="pres">
      <dgm:prSet presAssocID="{7E41E26B-9C37-496B-B7C7-671A62698F43}" presName="gear1srcNode" presStyleLbl="node1" presStyleIdx="0" presStyleCnt="3"/>
      <dgm:spPr/>
      <dgm:t>
        <a:bodyPr/>
        <a:lstStyle/>
        <a:p>
          <a:endParaRPr lang="fr-FR"/>
        </a:p>
      </dgm:t>
    </dgm:pt>
    <dgm:pt modelId="{D6529684-9CF8-443C-BB72-60A708DC5C32}" type="pres">
      <dgm:prSet presAssocID="{7E41E26B-9C37-496B-B7C7-671A62698F43}" presName="gear1dstNode" presStyleLbl="node1" presStyleIdx="0" presStyleCnt="3"/>
      <dgm:spPr/>
      <dgm:t>
        <a:bodyPr/>
        <a:lstStyle/>
        <a:p>
          <a:endParaRPr lang="fr-FR"/>
        </a:p>
      </dgm:t>
    </dgm:pt>
    <dgm:pt modelId="{C0FE0A97-2D63-449F-82A0-C7B18F864C42}" type="pres">
      <dgm:prSet presAssocID="{D3DFC5C8-D13F-45AF-8D13-99E26A3FAF73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72023E-E75C-449A-96A0-A93EC24E0B4F}" type="pres">
      <dgm:prSet presAssocID="{D3DFC5C8-D13F-45AF-8D13-99E26A3FAF73}" presName="gear2srcNode" presStyleLbl="node1" presStyleIdx="1" presStyleCnt="3"/>
      <dgm:spPr/>
      <dgm:t>
        <a:bodyPr/>
        <a:lstStyle/>
        <a:p>
          <a:endParaRPr lang="fr-FR"/>
        </a:p>
      </dgm:t>
    </dgm:pt>
    <dgm:pt modelId="{EA054C06-8F89-4237-BE1A-7DBC4C3122EB}" type="pres">
      <dgm:prSet presAssocID="{D3DFC5C8-D13F-45AF-8D13-99E26A3FAF73}" presName="gear2dstNode" presStyleLbl="node1" presStyleIdx="1" presStyleCnt="3"/>
      <dgm:spPr/>
      <dgm:t>
        <a:bodyPr/>
        <a:lstStyle/>
        <a:p>
          <a:endParaRPr lang="fr-FR"/>
        </a:p>
      </dgm:t>
    </dgm:pt>
    <dgm:pt modelId="{552426A5-2E93-4E2D-A193-F287ED4E3E1E}" type="pres">
      <dgm:prSet presAssocID="{AA82BDC1-5B9E-4AEE-ADBA-00DF8FB23169}" presName="gear3" presStyleLbl="node1" presStyleIdx="2" presStyleCnt="3"/>
      <dgm:spPr/>
      <dgm:t>
        <a:bodyPr/>
        <a:lstStyle/>
        <a:p>
          <a:endParaRPr lang="fr-FR"/>
        </a:p>
      </dgm:t>
    </dgm:pt>
    <dgm:pt modelId="{095BC538-6370-4693-99CE-4B88286998C1}" type="pres">
      <dgm:prSet presAssocID="{AA82BDC1-5B9E-4AEE-ADBA-00DF8FB23169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DE3F93F-8B8A-473B-9553-1C52EDC89977}" type="pres">
      <dgm:prSet presAssocID="{AA82BDC1-5B9E-4AEE-ADBA-00DF8FB23169}" presName="gear3srcNode" presStyleLbl="node1" presStyleIdx="2" presStyleCnt="3"/>
      <dgm:spPr/>
      <dgm:t>
        <a:bodyPr/>
        <a:lstStyle/>
        <a:p>
          <a:endParaRPr lang="fr-FR"/>
        </a:p>
      </dgm:t>
    </dgm:pt>
    <dgm:pt modelId="{113BDA84-1AB5-4039-9C59-66A3D9801755}" type="pres">
      <dgm:prSet presAssocID="{AA82BDC1-5B9E-4AEE-ADBA-00DF8FB23169}" presName="gear3dstNode" presStyleLbl="node1" presStyleIdx="2" presStyleCnt="3"/>
      <dgm:spPr/>
      <dgm:t>
        <a:bodyPr/>
        <a:lstStyle/>
        <a:p>
          <a:endParaRPr lang="fr-FR"/>
        </a:p>
      </dgm:t>
    </dgm:pt>
    <dgm:pt modelId="{C3814AF6-832A-4CDE-8524-203F60BCCA91}" type="pres">
      <dgm:prSet presAssocID="{E65C388C-BDFB-4C9A-91A3-7B2D05BCBC7F}" presName="connector1" presStyleLbl="sibTrans2D1" presStyleIdx="0" presStyleCnt="3"/>
      <dgm:spPr/>
      <dgm:t>
        <a:bodyPr/>
        <a:lstStyle/>
        <a:p>
          <a:endParaRPr lang="fr-FR"/>
        </a:p>
      </dgm:t>
    </dgm:pt>
    <dgm:pt modelId="{C429B718-0954-4C6F-84D4-E42AFB8B9081}" type="pres">
      <dgm:prSet presAssocID="{57E2FAB3-8431-4D4C-A7EE-703FD3C71E1D}" presName="connector2" presStyleLbl="sibTrans2D1" presStyleIdx="1" presStyleCnt="3"/>
      <dgm:spPr/>
      <dgm:t>
        <a:bodyPr/>
        <a:lstStyle/>
        <a:p>
          <a:endParaRPr lang="fr-FR"/>
        </a:p>
      </dgm:t>
    </dgm:pt>
    <dgm:pt modelId="{448D0F32-2AB2-4814-8A27-E7406A1569DA}" type="pres">
      <dgm:prSet presAssocID="{0B550BE5-3F29-4D3A-BAE0-6B15C586F696}" presName="connector3" presStyleLbl="sibTrans2D1" presStyleIdx="2" presStyleCnt="3"/>
      <dgm:spPr/>
      <dgm:t>
        <a:bodyPr/>
        <a:lstStyle/>
        <a:p>
          <a:endParaRPr lang="fr-FR"/>
        </a:p>
      </dgm:t>
    </dgm:pt>
  </dgm:ptLst>
  <dgm:cxnLst>
    <dgm:cxn modelId="{F99F7352-101F-4D0D-87A5-2BD5B30CAFED}" type="presOf" srcId="{AA82BDC1-5B9E-4AEE-ADBA-00DF8FB23169}" destId="{095BC538-6370-4693-99CE-4B88286998C1}" srcOrd="1" destOrd="0" presId="urn:microsoft.com/office/officeart/2005/8/layout/gear1"/>
    <dgm:cxn modelId="{49EEA054-B7E9-41E2-B16A-1EC738FA406D}" type="presOf" srcId="{AA82BDC1-5B9E-4AEE-ADBA-00DF8FB23169}" destId="{113BDA84-1AB5-4039-9C59-66A3D9801755}" srcOrd="3" destOrd="0" presId="urn:microsoft.com/office/officeart/2005/8/layout/gear1"/>
    <dgm:cxn modelId="{2D971235-1BA9-4CA1-869B-3A65B1C7D24D}" srcId="{BDB08EFA-02D5-4442-95EA-A247123CE15D}" destId="{AA82BDC1-5B9E-4AEE-ADBA-00DF8FB23169}" srcOrd="2" destOrd="0" parTransId="{37BD40B5-B274-42A8-8D67-8E7DB43E9889}" sibTransId="{0B550BE5-3F29-4D3A-BAE0-6B15C586F696}"/>
    <dgm:cxn modelId="{8AE9D4AA-8D92-4296-B02F-81B90E27297F}" srcId="{BDB08EFA-02D5-4442-95EA-A247123CE15D}" destId="{7E41E26B-9C37-496B-B7C7-671A62698F43}" srcOrd="0" destOrd="0" parTransId="{C6046C63-59DF-42E9-B4C9-9BDA6C06BCE2}" sibTransId="{E65C388C-BDFB-4C9A-91A3-7B2D05BCBC7F}"/>
    <dgm:cxn modelId="{7DFBBA9E-873D-422F-B977-364EA34C3000}" type="presOf" srcId="{E65C388C-BDFB-4C9A-91A3-7B2D05BCBC7F}" destId="{C3814AF6-832A-4CDE-8524-203F60BCCA91}" srcOrd="0" destOrd="0" presId="urn:microsoft.com/office/officeart/2005/8/layout/gear1"/>
    <dgm:cxn modelId="{68EAEE4D-6A4D-4B5C-801E-181B3E26894D}" type="presOf" srcId="{7E41E26B-9C37-496B-B7C7-671A62698F43}" destId="{C2DC4181-CD03-436D-A21D-7A2455BB75E3}" srcOrd="0" destOrd="0" presId="urn:microsoft.com/office/officeart/2005/8/layout/gear1"/>
    <dgm:cxn modelId="{21CD7347-70BC-40A1-8629-AA1C96BD0A2A}" type="presOf" srcId="{D3DFC5C8-D13F-45AF-8D13-99E26A3FAF73}" destId="{EA054C06-8F89-4237-BE1A-7DBC4C3122EB}" srcOrd="2" destOrd="0" presId="urn:microsoft.com/office/officeart/2005/8/layout/gear1"/>
    <dgm:cxn modelId="{9A44B530-1561-4449-9E85-00A932B3966F}" type="presOf" srcId="{0B550BE5-3F29-4D3A-BAE0-6B15C586F696}" destId="{448D0F32-2AB2-4814-8A27-E7406A1569DA}" srcOrd="0" destOrd="0" presId="urn:microsoft.com/office/officeart/2005/8/layout/gear1"/>
    <dgm:cxn modelId="{3E68B574-FEAD-4D02-9BDA-43E7C981CB11}" type="presOf" srcId="{57E2FAB3-8431-4D4C-A7EE-703FD3C71E1D}" destId="{C429B718-0954-4C6F-84D4-E42AFB8B9081}" srcOrd="0" destOrd="0" presId="urn:microsoft.com/office/officeart/2005/8/layout/gear1"/>
    <dgm:cxn modelId="{20DA1C40-333B-4853-A48D-15E2F198F2CA}" type="presOf" srcId="{D3DFC5C8-D13F-45AF-8D13-99E26A3FAF73}" destId="{9972023E-E75C-449A-96A0-A93EC24E0B4F}" srcOrd="1" destOrd="0" presId="urn:microsoft.com/office/officeart/2005/8/layout/gear1"/>
    <dgm:cxn modelId="{59BB6031-82D3-4276-AE5F-719B849C6459}" type="presOf" srcId="{7E41E26B-9C37-496B-B7C7-671A62698F43}" destId="{C6BF9F42-41DB-405E-973F-21006FD0644A}" srcOrd="1" destOrd="0" presId="urn:microsoft.com/office/officeart/2005/8/layout/gear1"/>
    <dgm:cxn modelId="{194071C2-A7DE-4F99-84A1-A33D8704B4A3}" srcId="{BDB08EFA-02D5-4442-95EA-A247123CE15D}" destId="{D3DFC5C8-D13F-45AF-8D13-99E26A3FAF73}" srcOrd="1" destOrd="0" parTransId="{A7B3615F-70ED-41C6-BFB4-BF7EC1BA355B}" sibTransId="{57E2FAB3-8431-4D4C-A7EE-703FD3C71E1D}"/>
    <dgm:cxn modelId="{F5FD9CD5-1A07-426C-85F9-6B9C29DCB3D4}" type="presOf" srcId="{D3DFC5C8-D13F-45AF-8D13-99E26A3FAF73}" destId="{C0FE0A97-2D63-449F-82A0-C7B18F864C42}" srcOrd="0" destOrd="0" presId="urn:microsoft.com/office/officeart/2005/8/layout/gear1"/>
    <dgm:cxn modelId="{F9908B5D-9E91-4E30-9FFE-42AD10182530}" type="presOf" srcId="{AA82BDC1-5B9E-4AEE-ADBA-00DF8FB23169}" destId="{3DE3F93F-8B8A-473B-9553-1C52EDC89977}" srcOrd="2" destOrd="0" presId="urn:microsoft.com/office/officeart/2005/8/layout/gear1"/>
    <dgm:cxn modelId="{088B8F83-8040-4D3C-9158-AADA9AFB9447}" type="presOf" srcId="{BDB08EFA-02D5-4442-95EA-A247123CE15D}" destId="{BD5E5C91-61F1-423D-9C18-DFE35AB11E4E}" srcOrd="0" destOrd="0" presId="urn:microsoft.com/office/officeart/2005/8/layout/gear1"/>
    <dgm:cxn modelId="{59B13AC8-CDE9-46A5-8492-F73270684B1B}" type="presOf" srcId="{7E41E26B-9C37-496B-B7C7-671A62698F43}" destId="{D6529684-9CF8-443C-BB72-60A708DC5C32}" srcOrd="2" destOrd="0" presId="urn:microsoft.com/office/officeart/2005/8/layout/gear1"/>
    <dgm:cxn modelId="{D7589778-3ED9-466E-9F2E-0B3D0D44B390}" type="presOf" srcId="{AA82BDC1-5B9E-4AEE-ADBA-00DF8FB23169}" destId="{552426A5-2E93-4E2D-A193-F287ED4E3E1E}" srcOrd="0" destOrd="0" presId="urn:microsoft.com/office/officeart/2005/8/layout/gear1"/>
    <dgm:cxn modelId="{8E3C0183-1FF7-409E-8779-4756D4876336}" type="presParOf" srcId="{BD5E5C91-61F1-423D-9C18-DFE35AB11E4E}" destId="{C2DC4181-CD03-436D-A21D-7A2455BB75E3}" srcOrd="0" destOrd="0" presId="urn:microsoft.com/office/officeart/2005/8/layout/gear1"/>
    <dgm:cxn modelId="{CDC7F6E9-3470-456B-A670-1AD4F63216B0}" type="presParOf" srcId="{BD5E5C91-61F1-423D-9C18-DFE35AB11E4E}" destId="{C6BF9F42-41DB-405E-973F-21006FD0644A}" srcOrd="1" destOrd="0" presId="urn:microsoft.com/office/officeart/2005/8/layout/gear1"/>
    <dgm:cxn modelId="{084AAEEC-2CB1-47CF-AE08-2C5A6234DEF1}" type="presParOf" srcId="{BD5E5C91-61F1-423D-9C18-DFE35AB11E4E}" destId="{D6529684-9CF8-443C-BB72-60A708DC5C32}" srcOrd="2" destOrd="0" presId="urn:microsoft.com/office/officeart/2005/8/layout/gear1"/>
    <dgm:cxn modelId="{CF21811D-E2F0-4866-9434-BD5DD510942B}" type="presParOf" srcId="{BD5E5C91-61F1-423D-9C18-DFE35AB11E4E}" destId="{C0FE0A97-2D63-449F-82A0-C7B18F864C42}" srcOrd="3" destOrd="0" presId="urn:microsoft.com/office/officeart/2005/8/layout/gear1"/>
    <dgm:cxn modelId="{1BE93A7E-2BD6-48AF-97FC-937BEF8D0894}" type="presParOf" srcId="{BD5E5C91-61F1-423D-9C18-DFE35AB11E4E}" destId="{9972023E-E75C-449A-96A0-A93EC24E0B4F}" srcOrd="4" destOrd="0" presId="urn:microsoft.com/office/officeart/2005/8/layout/gear1"/>
    <dgm:cxn modelId="{5DECF7AD-8A5B-4DAC-BC77-CA7873B3EDF8}" type="presParOf" srcId="{BD5E5C91-61F1-423D-9C18-DFE35AB11E4E}" destId="{EA054C06-8F89-4237-BE1A-7DBC4C3122EB}" srcOrd="5" destOrd="0" presId="urn:microsoft.com/office/officeart/2005/8/layout/gear1"/>
    <dgm:cxn modelId="{222621AC-A8E2-401D-8BDF-6EF42FA70820}" type="presParOf" srcId="{BD5E5C91-61F1-423D-9C18-DFE35AB11E4E}" destId="{552426A5-2E93-4E2D-A193-F287ED4E3E1E}" srcOrd="6" destOrd="0" presId="urn:microsoft.com/office/officeart/2005/8/layout/gear1"/>
    <dgm:cxn modelId="{DD7EC5F7-D6FA-47CD-88F9-82AE5538D9CA}" type="presParOf" srcId="{BD5E5C91-61F1-423D-9C18-DFE35AB11E4E}" destId="{095BC538-6370-4693-99CE-4B88286998C1}" srcOrd="7" destOrd="0" presId="urn:microsoft.com/office/officeart/2005/8/layout/gear1"/>
    <dgm:cxn modelId="{48ECF31A-06B7-4A1D-BFB5-F76F07F8B68C}" type="presParOf" srcId="{BD5E5C91-61F1-423D-9C18-DFE35AB11E4E}" destId="{3DE3F93F-8B8A-473B-9553-1C52EDC89977}" srcOrd="8" destOrd="0" presId="urn:microsoft.com/office/officeart/2005/8/layout/gear1"/>
    <dgm:cxn modelId="{2C5A8D74-3899-4653-9CC7-B723ED89286F}" type="presParOf" srcId="{BD5E5C91-61F1-423D-9C18-DFE35AB11E4E}" destId="{113BDA84-1AB5-4039-9C59-66A3D9801755}" srcOrd="9" destOrd="0" presId="urn:microsoft.com/office/officeart/2005/8/layout/gear1"/>
    <dgm:cxn modelId="{660B7AA5-E9AF-4E35-9ABF-61AEBF22D834}" type="presParOf" srcId="{BD5E5C91-61F1-423D-9C18-DFE35AB11E4E}" destId="{C3814AF6-832A-4CDE-8524-203F60BCCA91}" srcOrd="10" destOrd="0" presId="urn:microsoft.com/office/officeart/2005/8/layout/gear1"/>
    <dgm:cxn modelId="{29AD6F69-59E9-47B6-8129-AE44A68B027F}" type="presParOf" srcId="{BD5E5C91-61F1-423D-9C18-DFE35AB11E4E}" destId="{C429B718-0954-4C6F-84D4-E42AFB8B9081}" srcOrd="11" destOrd="0" presId="urn:microsoft.com/office/officeart/2005/8/layout/gear1"/>
    <dgm:cxn modelId="{BC0989E5-6ED7-48C2-8A82-BCEF18A878E9}" type="presParOf" srcId="{BD5E5C91-61F1-423D-9C18-DFE35AB11E4E}" destId="{448D0F32-2AB2-4814-8A27-E7406A1569DA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3E3F2F-D506-4B8D-9C3D-AC92027A310E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DF7D8D5-D530-4466-B8BC-E7EC3E17A43A}">
      <dgm:prSet phldrT="[Text]" custT="1"/>
      <dgm:spPr/>
      <dgm:t>
        <a:bodyPr/>
        <a:lstStyle/>
        <a:p>
          <a:r>
            <a:rPr lang="fr-FR" sz="2800" b="1" dirty="0" smtClean="0"/>
            <a:t>Sélection</a:t>
          </a:r>
        </a:p>
        <a:p>
          <a:r>
            <a:rPr lang="fr-FR" sz="2800" b="1" dirty="0" smtClean="0"/>
            <a:t>des meilleurs vins</a:t>
          </a:r>
          <a:endParaRPr lang="fr-FR" sz="2800" b="1" dirty="0"/>
        </a:p>
      </dgm:t>
    </dgm:pt>
    <dgm:pt modelId="{47E007CB-1E9A-41ED-A6F7-B91FA8471599}" type="parTrans" cxnId="{911D2A1C-D171-4D07-9CE3-39D91E7ED0DF}">
      <dgm:prSet/>
      <dgm:spPr/>
      <dgm:t>
        <a:bodyPr/>
        <a:lstStyle/>
        <a:p>
          <a:endParaRPr lang="fr-FR" sz="2800" b="1"/>
        </a:p>
      </dgm:t>
    </dgm:pt>
    <dgm:pt modelId="{FDDA9E71-E89F-45EA-BB82-72BE6785D823}" type="sibTrans" cxnId="{911D2A1C-D171-4D07-9CE3-39D91E7ED0DF}">
      <dgm:prSet/>
      <dgm:spPr/>
      <dgm:t>
        <a:bodyPr/>
        <a:lstStyle/>
        <a:p>
          <a:endParaRPr lang="fr-FR" sz="2800" b="1"/>
        </a:p>
      </dgm:t>
    </dgm:pt>
    <dgm:pt modelId="{EF167B17-08B0-4E4E-BFE7-3DC96B346D31}">
      <dgm:prSet phldrT="[Text]" custT="1"/>
      <dgm:spPr/>
      <dgm:t>
        <a:bodyPr/>
        <a:lstStyle/>
        <a:p>
          <a:r>
            <a:rPr lang="fr-FR" sz="2800" b="1" dirty="0" smtClean="0"/>
            <a:t>Repérage des meilleurs prix</a:t>
          </a:r>
          <a:endParaRPr lang="fr-FR" sz="2800" b="1" dirty="0"/>
        </a:p>
      </dgm:t>
    </dgm:pt>
    <dgm:pt modelId="{4FDA996E-8A74-4D79-A960-BF45E3B39DC7}" type="parTrans" cxnId="{84CF59BD-115E-4790-B1D4-9076DAA55EE4}">
      <dgm:prSet/>
      <dgm:spPr/>
      <dgm:t>
        <a:bodyPr/>
        <a:lstStyle/>
        <a:p>
          <a:endParaRPr lang="fr-FR" sz="2800" b="1"/>
        </a:p>
      </dgm:t>
    </dgm:pt>
    <dgm:pt modelId="{139EEC36-ED06-4CAC-9B5D-81004705837E}" type="sibTrans" cxnId="{84CF59BD-115E-4790-B1D4-9076DAA55EE4}">
      <dgm:prSet/>
      <dgm:spPr/>
      <dgm:t>
        <a:bodyPr/>
        <a:lstStyle/>
        <a:p>
          <a:endParaRPr lang="fr-FR" sz="2800" b="1"/>
        </a:p>
      </dgm:t>
    </dgm:pt>
    <dgm:pt modelId="{35568B85-F5C2-4CCD-AEFE-AD1318C6FCB5}" type="pres">
      <dgm:prSet presAssocID="{9B3E3F2F-D506-4B8D-9C3D-AC92027A310E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CE871BE1-C15B-4721-B5F2-475086A94000}" type="pres">
      <dgm:prSet presAssocID="{BDF7D8D5-D530-4466-B8BC-E7EC3E17A43A}" presName="Accent1" presStyleCnt="0"/>
      <dgm:spPr/>
    </dgm:pt>
    <dgm:pt modelId="{24761B09-C1E5-42B0-A405-6A2E4361BB15}" type="pres">
      <dgm:prSet presAssocID="{BDF7D8D5-D530-4466-B8BC-E7EC3E17A43A}" presName="Accent" presStyleLbl="node1" presStyleIdx="0" presStyleCnt="2"/>
      <dgm:spPr>
        <a:solidFill>
          <a:schemeClr val="accent2"/>
        </a:solidFill>
      </dgm:spPr>
    </dgm:pt>
    <dgm:pt modelId="{A6C8BB4E-96D4-4313-BE10-79CC41B12C54}" type="pres">
      <dgm:prSet presAssocID="{BDF7D8D5-D530-4466-B8BC-E7EC3E17A43A}" presName="Parent1" presStyleLbl="revTx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BBB94F5-B743-401C-A154-2197E7770680}" type="pres">
      <dgm:prSet presAssocID="{EF167B17-08B0-4E4E-BFE7-3DC96B346D31}" presName="Accent2" presStyleCnt="0"/>
      <dgm:spPr/>
    </dgm:pt>
    <dgm:pt modelId="{CCE7747C-F9A5-47EB-9DB1-3791D2A22D78}" type="pres">
      <dgm:prSet presAssocID="{EF167B17-08B0-4E4E-BFE7-3DC96B346D31}" presName="Accent" presStyleLbl="node1" presStyleIdx="1" presStyleCnt="2"/>
      <dgm:spPr>
        <a:solidFill>
          <a:schemeClr val="accent6">
            <a:lumMod val="75000"/>
          </a:schemeClr>
        </a:solidFill>
      </dgm:spPr>
    </dgm:pt>
    <dgm:pt modelId="{40C4B32E-7EEB-4578-BC4C-6DF2B5FA8D16}" type="pres">
      <dgm:prSet presAssocID="{EF167B17-08B0-4E4E-BFE7-3DC96B346D31}" presName="Parent2" presStyleLbl="revTx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11D2A1C-D171-4D07-9CE3-39D91E7ED0DF}" srcId="{9B3E3F2F-D506-4B8D-9C3D-AC92027A310E}" destId="{BDF7D8D5-D530-4466-B8BC-E7EC3E17A43A}" srcOrd="0" destOrd="0" parTransId="{47E007CB-1E9A-41ED-A6F7-B91FA8471599}" sibTransId="{FDDA9E71-E89F-45EA-BB82-72BE6785D823}"/>
    <dgm:cxn modelId="{CCF93E81-D161-4A7F-9044-A6168E4BF2C9}" type="presOf" srcId="{9B3E3F2F-D506-4B8D-9C3D-AC92027A310E}" destId="{35568B85-F5C2-4CCD-AEFE-AD1318C6FCB5}" srcOrd="0" destOrd="0" presId="urn:microsoft.com/office/officeart/2009/layout/CircleArrowProcess"/>
    <dgm:cxn modelId="{47DE4D06-9CB1-4B68-8FC9-DC01DED9EE3C}" type="presOf" srcId="{BDF7D8D5-D530-4466-B8BC-E7EC3E17A43A}" destId="{A6C8BB4E-96D4-4313-BE10-79CC41B12C54}" srcOrd="0" destOrd="0" presId="urn:microsoft.com/office/officeart/2009/layout/CircleArrowProcess"/>
    <dgm:cxn modelId="{8C205C0D-FEC2-4339-A97C-193FD25640F3}" type="presOf" srcId="{EF167B17-08B0-4E4E-BFE7-3DC96B346D31}" destId="{40C4B32E-7EEB-4578-BC4C-6DF2B5FA8D16}" srcOrd="0" destOrd="0" presId="urn:microsoft.com/office/officeart/2009/layout/CircleArrowProcess"/>
    <dgm:cxn modelId="{84CF59BD-115E-4790-B1D4-9076DAA55EE4}" srcId="{9B3E3F2F-D506-4B8D-9C3D-AC92027A310E}" destId="{EF167B17-08B0-4E4E-BFE7-3DC96B346D31}" srcOrd="1" destOrd="0" parTransId="{4FDA996E-8A74-4D79-A960-BF45E3B39DC7}" sibTransId="{139EEC36-ED06-4CAC-9B5D-81004705837E}"/>
    <dgm:cxn modelId="{7EC982F5-773E-4C39-9412-B0F0E4215811}" type="presParOf" srcId="{35568B85-F5C2-4CCD-AEFE-AD1318C6FCB5}" destId="{CE871BE1-C15B-4721-B5F2-475086A94000}" srcOrd="0" destOrd="0" presId="urn:microsoft.com/office/officeart/2009/layout/CircleArrowProcess"/>
    <dgm:cxn modelId="{29EB85BD-4FEF-417E-AA16-BBB7DE09CB22}" type="presParOf" srcId="{CE871BE1-C15B-4721-B5F2-475086A94000}" destId="{24761B09-C1E5-42B0-A405-6A2E4361BB15}" srcOrd="0" destOrd="0" presId="urn:microsoft.com/office/officeart/2009/layout/CircleArrowProcess"/>
    <dgm:cxn modelId="{3B0399F9-B0F5-4378-9D59-93C84F393DD5}" type="presParOf" srcId="{35568B85-F5C2-4CCD-AEFE-AD1318C6FCB5}" destId="{A6C8BB4E-96D4-4313-BE10-79CC41B12C54}" srcOrd="1" destOrd="0" presId="urn:microsoft.com/office/officeart/2009/layout/CircleArrowProcess"/>
    <dgm:cxn modelId="{7D8F94FA-1D86-4D27-A3CF-5A46505F84E2}" type="presParOf" srcId="{35568B85-F5C2-4CCD-AEFE-AD1318C6FCB5}" destId="{4BBB94F5-B743-401C-A154-2197E7770680}" srcOrd="2" destOrd="0" presId="urn:microsoft.com/office/officeart/2009/layout/CircleArrowProcess"/>
    <dgm:cxn modelId="{5A6D3BA9-ABCA-479C-BBE2-F9484A538E52}" type="presParOf" srcId="{4BBB94F5-B743-401C-A154-2197E7770680}" destId="{CCE7747C-F9A5-47EB-9DB1-3791D2A22D78}" srcOrd="0" destOrd="0" presId="urn:microsoft.com/office/officeart/2009/layout/CircleArrowProcess"/>
    <dgm:cxn modelId="{77C327DB-AB57-49EE-9295-16CBFF3F12E0}" type="presParOf" srcId="{35568B85-F5C2-4CCD-AEFE-AD1318C6FCB5}" destId="{40C4B32E-7EEB-4578-BC4C-6DF2B5FA8D16}" srcOrd="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DC4181-CD03-436D-A21D-7A2455BB75E3}">
      <dsp:nvSpPr>
        <dsp:cNvPr id="0" name=""/>
        <dsp:cNvSpPr/>
      </dsp:nvSpPr>
      <dsp:spPr>
        <a:xfrm>
          <a:off x="2844800" y="1828800"/>
          <a:ext cx="2235200" cy="2235200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4200" kern="1200"/>
        </a:p>
      </dsp:txBody>
      <dsp:txXfrm>
        <a:off x="3294175" y="2352385"/>
        <a:ext cx="1336450" cy="1148939"/>
      </dsp:txXfrm>
    </dsp:sp>
    <dsp:sp modelId="{C0FE0A97-2D63-449F-82A0-C7B18F864C42}">
      <dsp:nvSpPr>
        <dsp:cNvPr id="0" name=""/>
        <dsp:cNvSpPr/>
      </dsp:nvSpPr>
      <dsp:spPr>
        <a:xfrm>
          <a:off x="1544320" y="1300480"/>
          <a:ext cx="1625600" cy="162560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500" kern="1200"/>
        </a:p>
      </dsp:txBody>
      <dsp:txXfrm>
        <a:off x="1953570" y="1712203"/>
        <a:ext cx="807100" cy="802154"/>
      </dsp:txXfrm>
    </dsp:sp>
    <dsp:sp modelId="{552426A5-2E93-4E2D-A193-F287ED4E3E1E}">
      <dsp:nvSpPr>
        <dsp:cNvPr id="0" name=""/>
        <dsp:cNvSpPr/>
      </dsp:nvSpPr>
      <dsp:spPr>
        <a:xfrm rot="20700000">
          <a:off x="2454821" y="178981"/>
          <a:ext cx="1592756" cy="1592756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800" kern="1200"/>
        </a:p>
      </dsp:txBody>
      <dsp:txXfrm rot="-20700000">
        <a:off x="2804160" y="528320"/>
        <a:ext cx="894080" cy="894080"/>
      </dsp:txXfrm>
    </dsp:sp>
    <dsp:sp modelId="{C3814AF6-832A-4CDE-8524-203F60BCCA91}">
      <dsp:nvSpPr>
        <dsp:cNvPr id="0" name=""/>
        <dsp:cNvSpPr/>
      </dsp:nvSpPr>
      <dsp:spPr>
        <a:xfrm>
          <a:off x="2671505" y="1492320"/>
          <a:ext cx="2861056" cy="2861056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29B718-0954-4C6F-84D4-E42AFB8B9081}">
      <dsp:nvSpPr>
        <dsp:cNvPr id="0" name=""/>
        <dsp:cNvSpPr/>
      </dsp:nvSpPr>
      <dsp:spPr>
        <a:xfrm>
          <a:off x="1256429" y="941355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8D0F32-2AB2-4814-8A27-E7406A1569DA}">
      <dsp:nvSpPr>
        <dsp:cNvPr id="0" name=""/>
        <dsp:cNvSpPr/>
      </dsp:nvSpPr>
      <dsp:spPr>
        <a:xfrm>
          <a:off x="2086400" y="-169332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61B09-C1E5-42B0-A405-6A2E4361BB15}">
      <dsp:nvSpPr>
        <dsp:cNvPr id="0" name=""/>
        <dsp:cNvSpPr/>
      </dsp:nvSpPr>
      <dsp:spPr>
        <a:xfrm>
          <a:off x="2112025" y="0"/>
          <a:ext cx="3599396" cy="3599499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C8BB4E-96D4-4313-BE10-79CC41B12C54}">
      <dsp:nvSpPr>
        <dsp:cNvPr id="0" name=""/>
        <dsp:cNvSpPr/>
      </dsp:nvSpPr>
      <dsp:spPr>
        <a:xfrm>
          <a:off x="2906984" y="1303164"/>
          <a:ext cx="2008180" cy="1003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b="1" kern="1200" dirty="0" smtClean="0"/>
            <a:t>Sélection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b="1" kern="1200" dirty="0" smtClean="0"/>
            <a:t>des meilleurs vins</a:t>
          </a:r>
          <a:endParaRPr lang="fr-FR" sz="2800" b="1" kern="1200" dirty="0"/>
        </a:p>
      </dsp:txBody>
      <dsp:txXfrm>
        <a:off x="2906984" y="1303164"/>
        <a:ext cx="2008180" cy="1003971"/>
      </dsp:txXfrm>
    </dsp:sp>
    <dsp:sp modelId="{CCE7747C-F9A5-47EB-9DB1-3791D2A22D78}">
      <dsp:nvSpPr>
        <dsp:cNvPr id="0" name=""/>
        <dsp:cNvSpPr/>
      </dsp:nvSpPr>
      <dsp:spPr>
        <a:xfrm>
          <a:off x="1369025" y="2307136"/>
          <a:ext cx="3092155" cy="3093463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C4B32E-7EEB-4578-BC4C-6DF2B5FA8D16}">
      <dsp:nvSpPr>
        <dsp:cNvPr id="0" name=""/>
        <dsp:cNvSpPr/>
      </dsp:nvSpPr>
      <dsp:spPr>
        <a:xfrm>
          <a:off x="1902894" y="3375375"/>
          <a:ext cx="2008180" cy="1003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b="1" kern="1200" dirty="0" smtClean="0"/>
            <a:t>Repérage des meilleurs prix</a:t>
          </a:r>
          <a:endParaRPr lang="fr-FR" sz="2800" b="1" kern="1200" dirty="0"/>
        </a:p>
      </dsp:txBody>
      <dsp:txXfrm>
        <a:off x="1902894" y="3375375"/>
        <a:ext cx="2008180" cy="10039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BC5F-9F07-4CD1-8E61-719278816FB1}" type="datetimeFigureOut">
              <a:rPr lang="fr-FR" smtClean="0"/>
              <a:t>29/05/2012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006A-1624-4431-9205-B4B880DEE6F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1791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BC5F-9F07-4CD1-8E61-719278816FB1}" type="datetimeFigureOut">
              <a:rPr lang="fr-FR" smtClean="0"/>
              <a:t>29/05/2012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006A-1624-4431-9205-B4B880DEE6F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5603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BC5F-9F07-4CD1-8E61-719278816FB1}" type="datetimeFigureOut">
              <a:rPr lang="fr-FR" smtClean="0"/>
              <a:t>29/05/2012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006A-1624-4431-9205-B4B880DEE6F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1721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BC5F-9F07-4CD1-8E61-719278816FB1}" type="datetimeFigureOut">
              <a:rPr lang="fr-FR" smtClean="0"/>
              <a:t>29/05/2012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006A-1624-4431-9205-B4B880DEE6F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226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BC5F-9F07-4CD1-8E61-719278816FB1}" type="datetimeFigureOut">
              <a:rPr lang="fr-FR" smtClean="0"/>
              <a:t>29/05/2012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006A-1624-4431-9205-B4B880DEE6F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94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BC5F-9F07-4CD1-8E61-719278816FB1}" type="datetimeFigureOut">
              <a:rPr lang="fr-FR" smtClean="0"/>
              <a:t>29/05/2012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006A-1624-4431-9205-B4B880DEE6F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468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BC5F-9F07-4CD1-8E61-719278816FB1}" type="datetimeFigureOut">
              <a:rPr lang="fr-FR" smtClean="0"/>
              <a:t>29/05/2012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006A-1624-4431-9205-B4B880DEE6F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8326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BC5F-9F07-4CD1-8E61-719278816FB1}" type="datetimeFigureOut">
              <a:rPr lang="fr-FR" smtClean="0"/>
              <a:t>29/05/2012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006A-1624-4431-9205-B4B880DEE6F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434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BC5F-9F07-4CD1-8E61-719278816FB1}" type="datetimeFigureOut">
              <a:rPr lang="fr-FR" smtClean="0"/>
              <a:t>29/05/2012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006A-1624-4431-9205-B4B880DEE6F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6525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BC5F-9F07-4CD1-8E61-719278816FB1}" type="datetimeFigureOut">
              <a:rPr lang="fr-FR" smtClean="0"/>
              <a:t>29/05/2012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006A-1624-4431-9205-B4B880DEE6F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3900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6BC5F-9F07-4CD1-8E61-719278816FB1}" type="datetimeFigureOut">
              <a:rPr lang="fr-FR" smtClean="0"/>
              <a:t>29/05/2012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006A-1624-4431-9205-B4B880DEE6F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452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6BC5F-9F07-4CD1-8E61-719278816FB1}" type="datetimeFigureOut">
              <a:rPr lang="fr-FR" smtClean="0"/>
              <a:t>29/05/2012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4006A-1624-4431-9205-B4B880DEE6F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911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788" y="4293096"/>
            <a:ext cx="1105714" cy="6942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972" y="2348880"/>
            <a:ext cx="1455812" cy="170872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11760" y="2492896"/>
            <a:ext cx="39892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Suivez le Guide d’achat Winedecider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et découvrez les 3 meilleures affaires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de cette appellation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4788024" y="3211912"/>
            <a:ext cx="649208" cy="649136"/>
          </a:xfrm>
          <a:prstGeom prst="ellipse">
            <a:avLst/>
          </a:prstGeom>
          <a:solidFill>
            <a:srgbClr val="A23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5221208" y="3298131"/>
            <a:ext cx="490909" cy="490909"/>
          </a:xfrm>
          <a:prstGeom prst="ellipse">
            <a:avLst/>
          </a:prstGeom>
          <a:solidFill>
            <a:srgbClr val="722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4949004" y="3384702"/>
            <a:ext cx="623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VOIR</a:t>
            </a:r>
            <a:endParaRPr lang="fr-F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4139952" y="836712"/>
            <a:ext cx="1326710" cy="1296144"/>
          </a:xfrm>
          <a:prstGeom prst="rightArrow">
            <a:avLst>
              <a:gd name="adj1" fmla="val 10255"/>
              <a:gd name="adj2" fmla="val 440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Parallelogram 2"/>
          <p:cNvSpPr/>
          <p:nvPr/>
        </p:nvSpPr>
        <p:spPr>
          <a:xfrm flipV="1">
            <a:off x="2051720" y="548680"/>
            <a:ext cx="1152128" cy="792088"/>
          </a:xfrm>
          <a:prstGeom prst="parallelogram">
            <a:avLst>
              <a:gd name="adj" fmla="val 10954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331640" y="1232035"/>
            <a:ext cx="1656184" cy="21602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Parallelogram 11"/>
          <p:cNvSpPr/>
          <p:nvPr/>
        </p:nvSpPr>
        <p:spPr>
          <a:xfrm>
            <a:off x="2051720" y="1340768"/>
            <a:ext cx="1152128" cy="792088"/>
          </a:xfrm>
          <a:prstGeom prst="parallelogram">
            <a:avLst>
              <a:gd name="adj" fmla="val 10954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4236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850076902"/>
              </p:ext>
            </p:extLst>
          </p:nvPr>
        </p:nvGraphicFramePr>
        <p:xfrm>
          <a:off x="1524000" y="836712"/>
          <a:ext cx="708044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3230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7304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63245" y="260648"/>
            <a:ext cx="8064896" cy="3600400"/>
            <a:chOff x="463245" y="260648"/>
            <a:chExt cx="8064896" cy="3600400"/>
          </a:xfrm>
        </p:grpSpPr>
        <p:grpSp>
          <p:nvGrpSpPr>
            <p:cNvPr id="5" name="Group 4"/>
            <p:cNvGrpSpPr>
              <a:grpSpLocks noChangeAspect="1"/>
            </p:cNvGrpSpPr>
            <p:nvPr/>
          </p:nvGrpSpPr>
          <p:grpSpPr>
            <a:xfrm rot="2700000">
              <a:off x="605142" y="548680"/>
              <a:ext cx="1872208" cy="1584176"/>
              <a:chOff x="1331640" y="548680"/>
              <a:chExt cx="1872208" cy="1584176"/>
            </a:xfrm>
            <a:solidFill>
              <a:srgbClr val="C00000"/>
            </a:solidFill>
          </p:grpSpPr>
          <p:sp>
            <p:nvSpPr>
              <p:cNvPr id="2" name="Parallelogram 1"/>
              <p:cNvSpPr/>
              <p:nvPr/>
            </p:nvSpPr>
            <p:spPr>
              <a:xfrm flipV="1">
                <a:off x="2051720" y="548680"/>
                <a:ext cx="1152128" cy="792088"/>
              </a:xfrm>
              <a:prstGeom prst="parallelogram">
                <a:avLst>
                  <a:gd name="adj" fmla="val 10954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" name="Rectangle 2"/>
              <p:cNvSpPr/>
              <p:nvPr/>
            </p:nvSpPr>
            <p:spPr>
              <a:xfrm>
                <a:off x="1331640" y="1232035"/>
                <a:ext cx="1656184" cy="21602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" name="Parallelogram 3"/>
              <p:cNvSpPr/>
              <p:nvPr/>
            </p:nvSpPr>
            <p:spPr>
              <a:xfrm>
                <a:off x="2051720" y="1340768"/>
                <a:ext cx="1152128" cy="792088"/>
              </a:xfrm>
              <a:prstGeom prst="parallelogram">
                <a:avLst>
                  <a:gd name="adj" fmla="val 10954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6" name="Rounded Rectangle 5"/>
            <p:cNvSpPr/>
            <p:nvPr/>
          </p:nvSpPr>
          <p:spPr>
            <a:xfrm>
              <a:off x="463245" y="260648"/>
              <a:ext cx="8064896" cy="3600400"/>
            </a:xfrm>
            <a:prstGeom prst="roundRect">
              <a:avLst/>
            </a:prstGeom>
            <a:noFill/>
            <a:ln w="57150">
              <a:solidFill>
                <a:srgbClr val="A231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771800" y="548680"/>
              <a:ext cx="5519460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4400" dirty="0" smtClean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Le guide d’achat</a:t>
              </a:r>
            </a:p>
            <a:p>
              <a:r>
                <a:rPr lang="fr-FR" sz="4400" dirty="0" smtClean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Winedecider a trouvé</a:t>
              </a:r>
              <a:endParaRPr lang="fr-FR" sz="4400" dirty="0">
                <a:solidFill>
                  <a:srgbClr val="A2312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79269" y="2198474"/>
              <a:ext cx="5318507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4400" dirty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l</a:t>
              </a:r>
              <a:r>
                <a:rPr lang="fr-FR" sz="4400" dirty="0" smtClean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es meilleurs affaires</a:t>
              </a:r>
            </a:p>
            <a:p>
              <a:r>
                <a:rPr lang="fr-FR" sz="4400" dirty="0" smtClean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de cette </a:t>
              </a:r>
              <a:r>
                <a:rPr lang="fr-FR" sz="4400" dirty="0" smtClean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appellation.</a:t>
              </a:r>
              <a:endParaRPr lang="fr-FR" sz="4400" dirty="0">
                <a:solidFill>
                  <a:srgbClr val="A2312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300192" y="2637602"/>
              <a:ext cx="1800200" cy="791398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800" b="1" dirty="0" smtClean="0">
                  <a:latin typeface="Arial" pitchFamily="34" charset="0"/>
                  <a:cs typeface="Arial" pitchFamily="34" charset="0"/>
                </a:rPr>
                <a:t>VOIR</a:t>
              </a:r>
              <a:endParaRPr lang="fr-FR" sz="28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3418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63245" y="260648"/>
            <a:ext cx="8064896" cy="3600400"/>
            <a:chOff x="463245" y="260648"/>
            <a:chExt cx="8064896" cy="3600400"/>
          </a:xfrm>
        </p:grpSpPr>
        <p:grpSp>
          <p:nvGrpSpPr>
            <p:cNvPr id="5" name="Group 4"/>
            <p:cNvGrpSpPr>
              <a:grpSpLocks noChangeAspect="1"/>
            </p:cNvGrpSpPr>
            <p:nvPr/>
          </p:nvGrpSpPr>
          <p:grpSpPr>
            <a:xfrm rot="2700000">
              <a:off x="605142" y="548680"/>
              <a:ext cx="1872208" cy="1584176"/>
              <a:chOff x="1331640" y="548680"/>
              <a:chExt cx="1872208" cy="1584176"/>
            </a:xfrm>
            <a:solidFill>
              <a:srgbClr val="C00000"/>
            </a:solidFill>
          </p:grpSpPr>
          <p:sp>
            <p:nvSpPr>
              <p:cNvPr id="2" name="Parallelogram 1"/>
              <p:cNvSpPr/>
              <p:nvPr/>
            </p:nvSpPr>
            <p:spPr>
              <a:xfrm flipV="1">
                <a:off x="2051720" y="548680"/>
                <a:ext cx="1152128" cy="792088"/>
              </a:xfrm>
              <a:prstGeom prst="parallelogram">
                <a:avLst>
                  <a:gd name="adj" fmla="val 10954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" name="Rectangle 2"/>
              <p:cNvSpPr/>
              <p:nvPr/>
            </p:nvSpPr>
            <p:spPr>
              <a:xfrm>
                <a:off x="1331640" y="1232035"/>
                <a:ext cx="1656184" cy="21602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" name="Parallelogram 3"/>
              <p:cNvSpPr/>
              <p:nvPr/>
            </p:nvSpPr>
            <p:spPr>
              <a:xfrm>
                <a:off x="2051720" y="1340768"/>
                <a:ext cx="1152128" cy="792088"/>
              </a:xfrm>
              <a:prstGeom prst="parallelogram">
                <a:avLst>
                  <a:gd name="adj" fmla="val 10954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6" name="Rounded Rectangle 5"/>
            <p:cNvSpPr/>
            <p:nvPr/>
          </p:nvSpPr>
          <p:spPr>
            <a:xfrm>
              <a:off x="463245" y="260648"/>
              <a:ext cx="8064896" cy="3600400"/>
            </a:xfrm>
            <a:prstGeom prst="roundRect">
              <a:avLst/>
            </a:prstGeom>
            <a:noFill/>
            <a:ln w="57150">
              <a:solidFill>
                <a:srgbClr val="A231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771800" y="548680"/>
              <a:ext cx="5519460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4400" dirty="0" smtClean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Le guide d’achat</a:t>
              </a:r>
            </a:p>
            <a:p>
              <a:r>
                <a:rPr lang="fr-FR" sz="4400" dirty="0" smtClean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Winedecider a trouvé</a:t>
              </a:r>
              <a:endParaRPr lang="fr-FR" sz="4400" dirty="0">
                <a:solidFill>
                  <a:srgbClr val="A2312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79269" y="2198474"/>
              <a:ext cx="5333511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4400" dirty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l</a:t>
              </a:r>
              <a:r>
                <a:rPr lang="fr-FR" sz="4400" dirty="0" smtClean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es meilleurs affaires</a:t>
              </a:r>
            </a:p>
            <a:p>
              <a:r>
                <a:rPr lang="fr-FR" sz="4400" dirty="0" smtClean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de </a:t>
              </a:r>
              <a:r>
                <a:rPr lang="fr-FR" sz="4400" dirty="0" smtClean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ce château.</a:t>
              </a:r>
              <a:endParaRPr lang="fr-FR" sz="4400" dirty="0">
                <a:solidFill>
                  <a:srgbClr val="A2312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300192" y="2637602"/>
              <a:ext cx="1800200" cy="791398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800" b="1" dirty="0" smtClean="0">
                  <a:latin typeface="Arial" pitchFamily="34" charset="0"/>
                  <a:cs typeface="Arial" pitchFamily="34" charset="0"/>
                </a:rPr>
                <a:t>VOIR</a:t>
              </a:r>
              <a:endParaRPr lang="fr-FR" sz="28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8089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63245" y="260648"/>
            <a:ext cx="8064896" cy="3600400"/>
            <a:chOff x="463245" y="260648"/>
            <a:chExt cx="8064896" cy="3600400"/>
          </a:xfrm>
        </p:grpSpPr>
        <p:grpSp>
          <p:nvGrpSpPr>
            <p:cNvPr id="5" name="Group 4"/>
            <p:cNvGrpSpPr>
              <a:grpSpLocks noChangeAspect="1"/>
            </p:cNvGrpSpPr>
            <p:nvPr/>
          </p:nvGrpSpPr>
          <p:grpSpPr>
            <a:xfrm rot="2700000">
              <a:off x="605142" y="548680"/>
              <a:ext cx="1872208" cy="1584176"/>
              <a:chOff x="1331640" y="548680"/>
              <a:chExt cx="1872208" cy="1584176"/>
            </a:xfrm>
            <a:solidFill>
              <a:srgbClr val="C00000"/>
            </a:solidFill>
          </p:grpSpPr>
          <p:sp>
            <p:nvSpPr>
              <p:cNvPr id="2" name="Parallelogram 1"/>
              <p:cNvSpPr/>
              <p:nvPr/>
            </p:nvSpPr>
            <p:spPr>
              <a:xfrm flipV="1">
                <a:off x="2051720" y="548680"/>
                <a:ext cx="1152128" cy="792088"/>
              </a:xfrm>
              <a:prstGeom prst="parallelogram">
                <a:avLst>
                  <a:gd name="adj" fmla="val 10954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" name="Rectangle 2"/>
              <p:cNvSpPr/>
              <p:nvPr/>
            </p:nvSpPr>
            <p:spPr>
              <a:xfrm>
                <a:off x="1331640" y="1232035"/>
                <a:ext cx="1656184" cy="21602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" name="Parallelogram 3"/>
              <p:cNvSpPr/>
              <p:nvPr/>
            </p:nvSpPr>
            <p:spPr>
              <a:xfrm>
                <a:off x="2051720" y="1340768"/>
                <a:ext cx="1152128" cy="792088"/>
              </a:xfrm>
              <a:prstGeom prst="parallelogram">
                <a:avLst>
                  <a:gd name="adj" fmla="val 10954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6" name="Rounded Rectangle 5"/>
            <p:cNvSpPr/>
            <p:nvPr/>
          </p:nvSpPr>
          <p:spPr>
            <a:xfrm>
              <a:off x="463245" y="260648"/>
              <a:ext cx="8064896" cy="3600400"/>
            </a:xfrm>
            <a:prstGeom prst="roundRect">
              <a:avLst/>
            </a:prstGeom>
            <a:noFill/>
            <a:ln w="57150">
              <a:solidFill>
                <a:srgbClr val="A231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771800" y="548680"/>
              <a:ext cx="5519460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4400" dirty="0" smtClean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Le guide d’achat</a:t>
              </a:r>
            </a:p>
            <a:p>
              <a:r>
                <a:rPr lang="fr-FR" sz="4400" dirty="0" smtClean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Winedecider a trouvé</a:t>
              </a:r>
              <a:endParaRPr lang="fr-FR" sz="4400" dirty="0">
                <a:solidFill>
                  <a:srgbClr val="A2312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79269" y="2198474"/>
              <a:ext cx="5460149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4400" dirty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l</a:t>
              </a:r>
              <a:r>
                <a:rPr lang="fr-FR" sz="4400" dirty="0" smtClean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es meilleurs affaires</a:t>
              </a:r>
            </a:p>
            <a:p>
              <a:r>
                <a:rPr lang="fr-FR" sz="4400" dirty="0" smtClean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de </a:t>
              </a:r>
              <a:r>
                <a:rPr lang="fr-FR" sz="4400" dirty="0" smtClean="0">
                  <a:solidFill>
                    <a:srgbClr val="A23128"/>
                  </a:solidFill>
                  <a:latin typeface="Arial" pitchFamily="34" charset="0"/>
                  <a:cs typeface="Arial" pitchFamily="34" charset="0"/>
                </a:rPr>
                <a:t>ce domaine.</a:t>
              </a:r>
              <a:endParaRPr lang="fr-FR" sz="4400" dirty="0">
                <a:solidFill>
                  <a:srgbClr val="A23128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300192" y="2637602"/>
              <a:ext cx="1800200" cy="791398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800" b="1" dirty="0" smtClean="0">
                  <a:latin typeface="Arial" pitchFamily="34" charset="0"/>
                  <a:cs typeface="Arial" pitchFamily="34" charset="0"/>
                </a:rPr>
                <a:t>VOIR</a:t>
              </a:r>
              <a:endParaRPr lang="fr-FR" sz="28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5652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788" y="4293096"/>
            <a:ext cx="1105714" cy="694286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1171972" y="2348880"/>
            <a:ext cx="4885273" cy="1708728"/>
            <a:chOff x="1171972" y="2348880"/>
            <a:chExt cx="4885273" cy="170872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1972" y="2348880"/>
              <a:ext cx="1455812" cy="1708728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2411760" y="2492896"/>
              <a:ext cx="3645485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Suivez le guide d’achat Winedecider</a:t>
              </a:r>
            </a:p>
            <a:p>
              <a:r>
                <a:rPr lang="fr-FR" dirty="0" smtClean="0"/>
                <a:t>et découvrez les 3 meilleures affaires</a:t>
              </a:r>
            </a:p>
            <a:p>
              <a:r>
                <a:rPr lang="fr-FR" dirty="0" smtClean="0"/>
                <a:t>de ce millésime !</a:t>
              </a:r>
              <a:endParaRPr lang="fr-FR" dirty="0"/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4572000" y="3211912"/>
              <a:ext cx="649208" cy="649136"/>
            </a:xfrm>
            <a:prstGeom prst="ellipse">
              <a:avLst/>
            </a:prstGeom>
            <a:solidFill>
              <a:srgbClr val="A231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0" name="Oval 9"/>
            <p:cNvSpPr>
              <a:spLocks noChangeAspect="1"/>
            </p:cNvSpPr>
            <p:nvPr/>
          </p:nvSpPr>
          <p:spPr>
            <a:xfrm>
              <a:off x="5005184" y="3298131"/>
              <a:ext cx="490909" cy="490909"/>
            </a:xfrm>
            <a:prstGeom prst="ellipse">
              <a:avLst/>
            </a:prstGeom>
            <a:solidFill>
              <a:srgbClr val="722A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720969" y="3384702"/>
              <a:ext cx="62388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VOIR</a:t>
              </a:r>
              <a:endParaRPr lang="fr-F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40195" y="4149080"/>
            <a:ext cx="924093" cy="649136"/>
            <a:chOff x="4572000" y="3211912"/>
            <a:chExt cx="924093" cy="649136"/>
          </a:xfrm>
        </p:grpSpPr>
        <p:sp>
          <p:nvSpPr>
            <p:cNvPr id="18" name="Oval 17"/>
            <p:cNvSpPr>
              <a:spLocks noChangeAspect="1"/>
            </p:cNvSpPr>
            <p:nvPr/>
          </p:nvSpPr>
          <p:spPr>
            <a:xfrm>
              <a:off x="4572000" y="3211912"/>
              <a:ext cx="649208" cy="649136"/>
            </a:xfrm>
            <a:prstGeom prst="ellipse">
              <a:avLst/>
            </a:prstGeom>
            <a:solidFill>
              <a:srgbClr val="A231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Oval 18"/>
            <p:cNvSpPr>
              <a:spLocks noChangeAspect="1"/>
            </p:cNvSpPr>
            <p:nvPr/>
          </p:nvSpPr>
          <p:spPr>
            <a:xfrm>
              <a:off x="5005184" y="3298131"/>
              <a:ext cx="490909" cy="490909"/>
            </a:xfrm>
            <a:prstGeom prst="ellipse">
              <a:avLst/>
            </a:prstGeom>
            <a:solidFill>
              <a:srgbClr val="722A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720969" y="3384702"/>
              <a:ext cx="62388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VOIR</a:t>
              </a:r>
              <a:endParaRPr lang="fr-F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6811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1524000"/>
            <a:ext cx="508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459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Yves\Documents\My Websites\WinedeciderOVH\www\fr\solutions-ecommerce\cercle_vertueux - Copi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737" y="2636912"/>
            <a:ext cx="4426769" cy="3453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3574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7211712"/>
              </p:ext>
            </p:extLst>
          </p:nvPr>
        </p:nvGraphicFramePr>
        <p:xfrm>
          <a:off x="1907704" y="1934023"/>
          <a:ext cx="5616624" cy="398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ight Arrow 4"/>
          <p:cNvSpPr/>
          <p:nvPr/>
        </p:nvSpPr>
        <p:spPr>
          <a:xfrm rot="18975975">
            <a:off x="4990376" y="3084096"/>
            <a:ext cx="2659270" cy="288032"/>
          </a:xfrm>
          <a:prstGeom prst="rightArrow">
            <a:avLst>
              <a:gd name="adj1" fmla="val 50000"/>
              <a:gd name="adj2" fmla="val 12187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907704" y="4869160"/>
            <a:ext cx="1800200" cy="14401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 rot="20029968">
            <a:off x="3552028" y="4479604"/>
            <a:ext cx="1800200" cy="14401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0" name="Picture 2" descr="C:\Users\Yves\Documents\My Websites\WinedeciderOVH\www\fr\solutions-ecommerce\cercle_vertueux - Copi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204864"/>
            <a:ext cx="4475568" cy="349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653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9019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82</Words>
  <Application>Microsoft Office PowerPoint</Application>
  <PresentationFormat>On-screen Show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Yves</dc:creator>
  <cp:lastModifiedBy>Yves</cp:lastModifiedBy>
  <cp:revision>22</cp:revision>
  <dcterms:created xsi:type="dcterms:W3CDTF">2012-05-13T06:03:44Z</dcterms:created>
  <dcterms:modified xsi:type="dcterms:W3CDTF">2012-05-29T19:59:30Z</dcterms:modified>
</cp:coreProperties>
</file>